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73" r:id="rId6"/>
    <p:sldId id="272" r:id="rId7"/>
    <p:sldId id="259" r:id="rId8"/>
    <p:sldId id="276" r:id="rId9"/>
    <p:sldId id="277" r:id="rId10"/>
    <p:sldId id="278" r:id="rId11"/>
    <p:sldId id="274" r:id="rId12"/>
    <p:sldId id="275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10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9610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7374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73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26115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445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98872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73545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838729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7333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5675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8514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7373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8366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5990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217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6948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674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5CA145-A613-4956-A5A7-F5710EC1206D}" type="datetimeFigureOut">
              <a:rPr lang="fr-FR" smtClean="0"/>
              <a:pPr/>
              <a:t>27/12/2016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18A76F-B7EC-46CF-845D-B34813ACFC7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3541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5414234" cy="1388534"/>
          </a:xfrm>
        </p:spPr>
        <p:txBody>
          <a:bodyPr/>
          <a:lstStyle/>
          <a:p>
            <a:r>
              <a:rPr lang="fr-FR" sz="3200" dirty="0" smtClean="0"/>
              <a:t>Présentation</a:t>
            </a:r>
          </a:p>
          <a:p>
            <a:endParaRPr lang="fr-FR" i="1" dirty="0"/>
          </a:p>
        </p:txBody>
      </p:sp>
      <p:pic>
        <p:nvPicPr>
          <p:cNvPr id="1026" name="Picture 2" descr="D:\guigui777\begoo\kwiizi\KWIIZI offici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621" y="844068"/>
            <a:ext cx="8350634" cy="2106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88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Délais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projet est livrable sur un délais d’un mois à partir de l’approbation des deux parties sur les termes du contrat.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Apport de l’équipe de </a:t>
            </a:r>
            <a:r>
              <a:rPr lang="fr-FR" dirty="0" err="1" smtClean="0"/>
              <a:t>Kwiizi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fr-FR" dirty="0" smtClean="0"/>
              <a:t>Conception du logiciel </a:t>
            </a:r>
          </a:p>
          <a:p>
            <a:pPr>
              <a:buFontTx/>
              <a:buChar char="-"/>
            </a:pPr>
            <a:r>
              <a:rPr lang="fr-FR" dirty="0" smtClean="0"/>
              <a:t>Achat et mise en place du serveur avec du contenu préinstallé</a:t>
            </a:r>
          </a:p>
          <a:p>
            <a:pPr>
              <a:buFontTx/>
              <a:buChar char="-"/>
            </a:pPr>
            <a:r>
              <a:rPr lang="fr-FR" dirty="0" smtClean="0"/>
              <a:t>Mise en place du matériel Wifi couvrant les 2 campus universitaire</a:t>
            </a:r>
          </a:p>
          <a:p>
            <a:pPr>
              <a:buFontTx/>
              <a:buChar char="-"/>
            </a:pPr>
            <a:r>
              <a:rPr lang="fr-FR" dirty="0" smtClean="0"/>
              <a:t>Maintenance et mise à jour </a:t>
            </a:r>
            <a:r>
              <a:rPr lang="fr-FR" dirty="0" smtClean="0"/>
              <a:t>mensuelles </a:t>
            </a:r>
            <a:r>
              <a:rPr lang="fr-FR" dirty="0" smtClean="0"/>
              <a:t>de la plateforme</a:t>
            </a:r>
          </a:p>
          <a:p>
            <a:pPr>
              <a:buFontTx/>
              <a:buChar char="-"/>
            </a:pPr>
            <a:r>
              <a:rPr lang="fr-FR" dirty="0" smtClean="0"/>
              <a:t>Numérisation sous la demande de l’université des documents à mettre à mettre à la disposition des étudiants</a:t>
            </a:r>
          </a:p>
          <a:p>
            <a:pPr>
              <a:buFontTx/>
              <a:buChar char="-"/>
            </a:pPr>
            <a:r>
              <a:rPr lang="fr-FR" dirty="0" smtClean="0"/>
              <a:t>Fournir mensuellement au corps administratif de l’université un rapport statistique des consultations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Apport de l’université de Douala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 smtClean="0"/>
              <a:t>Achat du matériel Wifi couvrant les deux campus</a:t>
            </a:r>
          </a:p>
          <a:p>
            <a:pPr>
              <a:buFontTx/>
              <a:buChar char="-"/>
            </a:pPr>
            <a:r>
              <a:rPr lang="fr-FR" dirty="0" smtClean="0"/>
              <a:t>Couvrir les frais mensuels de maintenance s’ élevant à 50 000 FCFA/mois</a:t>
            </a:r>
          </a:p>
          <a:p>
            <a:pPr>
              <a:buFontTx/>
              <a:buChar char="-"/>
            </a:pPr>
            <a:r>
              <a:rPr lang="fr-FR" dirty="0" smtClean="0"/>
              <a:t>Mise à disposition des membres du corps administratif ou enseignant dans la collaboration, la mise en place et la communication du projet.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740979"/>
            <a:ext cx="5426158" cy="173421"/>
          </a:xfrm>
        </p:spPr>
        <p:txBody>
          <a:bodyPr>
            <a:normAutofit fontScale="90000"/>
          </a:bodyPr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1150883"/>
            <a:ext cx="5426158" cy="5029200"/>
          </a:xfrm>
        </p:spPr>
        <p:txBody>
          <a:bodyPr>
            <a:normAutofit/>
          </a:bodyPr>
          <a:lstStyle/>
          <a:p>
            <a:pPr lvl="2"/>
            <a:r>
              <a:rPr lang="fr-FR" sz="2000" u="sng" dirty="0" smtClean="0"/>
              <a:t>Siège social: </a:t>
            </a:r>
            <a:r>
              <a:rPr lang="fr-FR" sz="2000" u="sng" dirty="0" err="1" smtClean="0"/>
              <a:t>ByBegoo</a:t>
            </a:r>
            <a:endParaRPr lang="fr-FR" sz="2000" u="sng" dirty="0" smtClean="0"/>
          </a:p>
          <a:p>
            <a:r>
              <a:rPr lang="fr-FR" sz="2400" dirty="0" smtClean="0"/>
              <a:t>2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Etage immeuble ASAFE, Rue Barcelone</a:t>
            </a:r>
          </a:p>
          <a:p>
            <a:r>
              <a:rPr lang="fr-FR" sz="2400" dirty="0" smtClean="0"/>
              <a:t>Terminus Saint-Michel.</a:t>
            </a:r>
          </a:p>
          <a:p>
            <a:r>
              <a:rPr lang="fr-FR" sz="2400" dirty="0" smtClean="0"/>
              <a:t>BP 1264  Douala-</a:t>
            </a:r>
            <a:r>
              <a:rPr lang="fr-FR" sz="2400" dirty="0" err="1" smtClean="0"/>
              <a:t>Cameroon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contact@kwiizi.org</a:t>
            </a:r>
          </a:p>
          <a:p>
            <a:r>
              <a:rPr lang="fr-FR" sz="2400" dirty="0" smtClean="0"/>
              <a:t>www.kwiizi.org</a:t>
            </a:r>
          </a:p>
          <a:p>
            <a:r>
              <a:rPr lang="fr-FR" sz="2400" dirty="0" smtClean="0"/>
              <a:t>(+237)6 96 66 23 57 / (+237) 6 73 67 69 54</a:t>
            </a:r>
            <a:br>
              <a:rPr lang="fr-FR" sz="2400" dirty="0" smtClean="0"/>
            </a:br>
            <a:endParaRPr lang="fr-FR" dirty="0"/>
          </a:p>
        </p:txBody>
      </p:sp>
      <p:pic>
        <p:nvPicPr>
          <p:cNvPr id="5" name="Picture 1" descr="D:\guigui777\begoo\kwiizi\AFFICHES WEB ET PHOTO DE COUV FACEBOOK\AFFICHE WEB KWIIZI-03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749" b="749"/>
          <a:stretch>
            <a:fillRect/>
          </a:stretch>
        </p:blipFill>
        <p:spPr bwMode="auto">
          <a:xfrm>
            <a:off x="7051624" y="914399"/>
            <a:ext cx="3824032" cy="53287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002060"/>
                </a:solidFill>
              </a:rPr>
              <a:t>QUI SOMMES NOUS?</a:t>
            </a: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62033" y="890751"/>
            <a:ext cx="6240990" cy="5105401"/>
          </a:xfrm>
        </p:spPr>
        <p:txBody>
          <a:bodyPr>
            <a:normAutofit/>
          </a:bodyPr>
          <a:lstStyle/>
          <a:p>
            <a:pPr algn="just"/>
            <a:r>
              <a:rPr lang="fr-FR" dirty="0" err="1" smtClean="0"/>
              <a:t>Kwiizi</a:t>
            </a:r>
            <a:r>
              <a:rPr lang="fr-FR" dirty="0" smtClean="0"/>
              <a:t> est une Startup dont le domaine d’activité est l’utilisation du numérique dans le domaine éducatif.</a:t>
            </a:r>
          </a:p>
          <a:p>
            <a:pPr marL="0" indent="0" algn="just">
              <a:buNone/>
            </a:pPr>
            <a:endParaRPr lang="fr-FR" dirty="0" smtClean="0"/>
          </a:p>
          <a:p>
            <a:pPr marL="0" indent="0" algn="just">
              <a:buNone/>
            </a:pPr>
            <a:r>
              <a:rPr lang="fr-FR" dirty="0" smtClean="0"/>
              <a:t>Notre solution la </a:t>
            </a:r>
            <a:r>
              <a:rPr lang="fr-FR" dirty="0" err="1" smtClean="0"/>
              <a:t>KwiiziBox</a:t>
            </a:r>
            <a:r>
              <a:rPr lang="fr-FR" dirty="0" smtClean="0"/>
              <a:t> est une Box  contenant une médiathèque accessible sans connexion internet via son wifi intégré.</a:t>
            </a:r>
          </a:p>
          <a:p>
            <a:pPr marL="0" indent="0" algn="just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Lauréat de plusieurs prix internationaux, notre Box apporte une solution pour palier à la connectivité internet pour l’ éducation  avec un coup réduit de charge et d’infrastructure.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9125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1133340"/>
            <a:ext cx="3256701" cy="650383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BORDS ET FASCICULES GRATUITS</a:t>
            </a: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2163650"/>
            <a:ext cx="3256701" cy="3799269"/>
          </a:xfrm>
        </p:spPr>
        <p:txBody>
          <a:bodyPr>
            <a:normAutofit/>
          </a:bodyPr>
          <a:lstStyle/>
          <a:p>
            <a:pPr algn="just"/>
            <a:r>
              <a:rPr lang="fr-FR" dirty="0" smtClean="0"/>
              <a:t>Les étudiants ont désormais accès à toutes les épreuves des grandes écoles sans avoir à payer pour se procurer ces épreuves souvent compilé sous forme de fascicules et sans payer de pour une quelconque connexion internet. Accessible via </a:t>
            </a:r>
            <a:r>
              <a:rPr lang="fr-FR" dirty="0" err="1" smtClean="0"/>
              <a:t>smartphone</a:t>
            </a:r>
            <a:r>
              <a:rPr lang="fr-FR" dirty="0" smtClean="0"/>
              <a:t>, tablette ou PC.</a:t>
            </a:r>
            <a:endParaRPr lang="fr-FR" dirty="0"/>
          </a:p>
          <a:p>
            <a:pPr algn="just"/>
            <a:endParaRPr lang="fr-FR" dirty="0"/>
          </a:p>
        </p:txBody>
      </p:sp>
      <p:pic>
        <p:nvPicPr>
          <p:cNvPr id="2054" name="Picture 6" descr="Résultat de recherche d'images pour &quot;smartphone afrique&quot;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7670" r="17670"/>
          <a:stretch>
            <a:fillRect/>
          </a:stretch>
        </p:blipFill>
        <p:spPr bwMode="auto">
          <a:xfrm>
            <a:off x="4887913" y="1387475"/>
            <a:ext cx="7031037" cy="409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6177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1133340"/>
            <a:ext cx="3256701" cy="650383"/>
          </a:xfrm>
        </p:spPr>
        <p:txBody>
          <a:bodyPr/>
          <a:lstStyle/>
          <a:p>
            <a:r>
              <a:rPr lang="fr-FR" b="1" dirty="0" smtClean="0">
                <a:solidFill>
                  <a:srgbClr val="002060"/>
                </a:solidFill>
              </a:rPr>
              <a:t>MEDIATHEQUE</a:t>
            </a: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3" y="2112134"/>
            <a:ext cx="3256701" cy="379926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fr-FR" dirty="0" smtClean="0"/>
              <a:t>Accès à tous les anciennes épreuves  de Control Continu Travaux dirigés, Examen et rattrapage des enseignants;</a:t>
            </a:r>
          </a:p>
          <a:p>
            <a:pPr algn="just">
              <a:buFontTx/>
              <a:buChar char="-"/>
            </a:pPr>
            <a:r>
              <a:rPr lang="fr-FR" dirty="0" smtClean="0"/>
              <a:t> Anciens mémoires</a:t>
            </a:r>
          </a:p>
          <a:p>
            <a:pPr algn="just">
              <a:buFontTx/>
              <a:buChar char="-"/>
            </a:pPr>
            <a:r>
              <a:rPr lang="fr-FR" dirty="0" smtClean="0"/>
              <a:t> documents </a:t>
            </a:r>
            <a:r>
              <a:rPr lang="fr-FR" dirty="0" err="1" smtClean="0"/>
              <a:t>numérisables</a:t>
            </a:r>
            <a:r>
              <a:rPr lang="fr-FR" dirty="0" smtClean="0"/>
              <a:t> de la bibliothèque physique pour la recherche</a:t>
            </a:r>
          </a:p>
          <a:p>
            <a:pPr algn="just">
              <a:buFontTx/>
              <a:buChar char="-"/>
            </a:pPr>
            <a:r>
              <a:rPr lang="fr-FR" dirty="0" smtClean="0"/>
              <a:t>Cours et documentaires vidéo</a:t>
            </a:r>
          </a:p>
          <a:p>
            <a:pPr algn="just">
              <a:buFontTx/>
              <a:buChar char="-"/>
            </a:pPr>
            <a:r>
              <a:rPr lang="fr-FR" dirty="0" smtClean="0"/>
              <a:t> Photothèque de schéma</a:t>
            </a:r>
            <a:endParaRPr lang="fr-FR" dirty="0"/>
          </a:p>
        </p:txBody>
      </p:sp>
      <p:pic>
        <p:nvPicPr>
          <p:cNvPr id="15362" name="Picture 2" descr="Résultat de recherche d'images pour &quot;afrique numérique&quot;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779" r="11779"/>
          <a:stretch>
            <a:fillRect/>
          </a:stretch>
        </p:blipFill>
        <p:spPr bwMode="auto">
          <a:xfrm>
            <a:off x="5092700" y="914400"/>
            <a:ext cx="6432550" cy="4808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27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1008993"/>
            <a:ext cx="5426158" cy="819807"/>
          </a:xfrm>
        </p:spPr>
        <p:txBody>
          <a:bodyPr/>
          <a:lstStyle/>
          <a:p>
            <a:r>
              <a:rPr lang="fr-FR" dirty="0" smtClean="0"/>
              <a:t>Avantages pours les </a:t>
            </a:r>
            <a:r>
              <a:rPr lang="fr-FR" dirty="0" smtClean="0"/>
              <a:t>é</a:t>
            </a:r>
            <a:r>
              <a:rPr lang="fr-FR" dirty="0" smtClean="0"/>
              <a:t>tudiants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2112579"/>
            <a:ext cx="5426158" cy="2349062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fr-FR" dirty="0" smtClean="0"/>
              <a:t>Gratuité des fascicules</a:t>
            </a:r>
          </a:p>
          <a:p>
            <a:pPr algn="l">
              <a:buFontTx/>
              <a:buChar char="-"/>
            </a:pPr>
            <a:r>
              <a:rPr lang="fr-FR" dirty="0" smtClean="0"/>
              <a:t> Economie en format pour des photocopies</a:t>
            </a:r>
          </a:p>
          <a:p>
            <a:pPr algn="l">
              <a:buFontTx/>
              <a:buChar char="-"/>
            </a:pPr>
            <a:r>
              <a:rPr lang="fr-FR" dirty="0" smtClean="0"/>
              <a:t>Disponibilité de l’ensemble de ses cours numérisés</a:t>
            </a:r>
          </a:p>
          <a:p>
            <a:pPr algn="l">
              <a:buFontTx/>
              <a:buChar char="-"/>
            </a:pPr>
            <a:r>
              <a:rPr lang="fr-FR" dirty="0" smtClean="0"/>
              <a:t>Accès gratuit au réseau wifi</a:t>
            </a:r>
            <a:endParaRPr lang="fr-FR" dirty="0"/>
          </a:p>
        </p:txBody>
      </p:sp>
      <p:pic>
        <p:nvPicPr>
          <p:cNvPr id="6146" name="Picture 2" descr="Résultat de recherche d'images pour &quot;black students&quot;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3124" r="3124"/>
          <a:stretch>
            <a:fillRect/>
          </a:stretch>
        </p:blipFill>
        <p:spPr bwMode="auto">
          <a:xfrm>
            <a:off x="7157545" y="1546538"/>
            <a:ext cx="4254446" cy="3025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1198179"/>
            <a:ext cx="5426158" cy="725214"/>
          </a:xfrm>
        </p:spPr>
        <p:txBody>
          <a:bodyPr/>
          <a:lstStyle/>
          <a:p>
            <a:r>
              <a:rPr lang="fr-FR" dirty="0" smtClean="0"/>
              <a:t>Avantages pour les enseignants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2254469"/>
            <a:ext cx="5426158" cy="2698530"/>
          </a:xfrm>
        </p:spPr>
        <p:txBody>
          <a:bodyPr>
            <a:normAutofit lnSpcReduction="10000"/>
          </a:bodyPr>
          <a:lstStyle/>
          <a:p>
            <a:pPr algn="l"/>
            <a:r>
              <a:rPr lang="fr-FR" dirty="0" smtClean="0"/>
              <a:t>L</a:t>
            </a:r>
            <a:r>
              <a:rPr lang="fr-FR" dirty="0" smtClean="0"/>
              <a:t>es enseignants sont une part primordiale dans la vie du projet. </a:t>
            </a:r>
          </a:p>
          <a:p>
            <a:pPr algn="l">
              <a:buFontTx/>
              <a:buChar char="-"/>
            </a:pPr>
            <a:r>
              <a:rPr lang="fr-FR" dirty="0" smtClean="0"/>
              <a:t>Distribuer en un click des supports de court ,exercices ou corrigés</a:t>
            </a:r>
          </a:p>
          <a:p>
            <a:pPr algn="l">
              <a:buFontTx/>
              <a:buChar char="-"/>
            </a:pPr>
            <a:r>
              <a:rPr lang="fr-FR" dirty="0" smtClean="0"/>
              <a:t>Etre rémunéré par rapport au taux de consultation de fichiers mises en ligne</a:t>
            </a:r>
          </a:p>
          <a:p>
            <a:pPr algn="l">
              <a:buFontTx/>
              <a:buChar char="-"/>
            </a:pPr>
            <a:r>
              <a:rPr lang="fr-FR" dirty="0" smtClean="0"/>
              <a:t>Passer un communiqué urgent par SMS à ses étudiants</a:t>
            </a:r>
          </a:p>
          <a:p>
            <a:pPr algn="l">
              <a:buFontTx/>
              <a:buChar char="-"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7172" name="Picture 4" descr="Résultat de recherche d'images pour &quot;black teacher&quot;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800" r="800"/>
          <a:stretch>
            <a:fillRect/>
          </a:stretch>
        </p:blipFill>
        <p:spPr bwMode="auto">
          <a:xfrm>
            <a:off x="7251379" y="1560786"/>
            <a:ext cx="4176378" cy="2822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1468191"/>
            <a:ext cx="3549121" cy="743755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INFRASTRUCTURE GENERALE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4312" y="2524259"/>
            <a:ext cx="3549121" cy="2665927"/>
          </a:xfrm>
        </p:spPr>
        <p:txBody>
          <a:bodyPr>
            <a:normAutofit/>
          </a:bodyPr>
          <a:lstStyle/>
          <a:p>
            <a:pPr algn="just"/>
            <a:r>
              <a:rPr lang="fr-FR" dirty="0" smtClean="0"/>
              <a:t>Nous déposons une Box serveur qui </a:t>
            </a:r>
            <a:r>
              <a:rPr lang="fr-FR" dirty="0" err="1" smtClean="0"/>
              <a:t>emet</a:t>
            </a:r>
            <a:r>
              <a:rPr lang="fr-FR" dirty="0" smtClean="0"/>
              <a:t> directement en Wifi et prêt à servir dès son allumage</a:t>
            </a:r>
          </a:p>
          <a:p>
            <a:pPr algn="just"/>
            <a:r>
              <a:rPr lang="fr-FR" dirty="0" smtClean="0"/>
              <a:t>Pour la couverture Wifi des grandes superficies ,les antennes </a:t>
            </a:r>
            <a:r>
              <a:rPr lang="fr-FR" dirty="0" err="1" smtClean="0"/>
              <a:t>Wi-fi</a:t>
            </a:r>
            <a:r>
              <a:rPr lang="fr-FR" dirty="0" smtClean="0"/>
              <a:t> externes sont jointes à la  Box .</a:t>
            </a:r>
            <a:endParaRPr lang="fr-FR" dirty="0"/>
          </a:p>
        </p:txBody>
      </p:sp>
      <p:pic>
        <p:nvPicPr>
          <p:cNvPr id="14337" name="Picture 1" descr="D:\guigui777\begoo\kwiizi\logo\last ones\pictogramm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2563" y="1032635"/>
            <a:ext cx="6240462" cy="4411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668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882870"/>
            <a:ext cx="5426158" cy="1166648"/>
          </a:xfrm>
        </p:spPr>
        <p:txBody>
          <a:bodyPr/>
          <a:lstStyle/>
          <a:p>
            <a:r>
              <a:rPr lang="fr-FR" dirty="0" smtClean="0"/>
              <a:t>CARACTERISTIQUES SERVEUR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2238703"/>
            <a:ext cx="5426158" cy="3594538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fr-FR" dirty="0" smtClean="0"/>
              <a:t>Marque: Intel NUC</a:t>
            </a:r>
          </a:p>
          <a:p>
            <a:pPr algn="l">
              <a:buFontTx/>
              <a:buChar char="-"/>
            </a:pPr>
            <a:r>
              <a:rPr lang="fr-FR" dirty="0" err="1" smtClean="0"/>
              <a:t>Core</a:t>
            </a:r>
            <a:r>
              <a:rPr lang="fr-FR" dirty="0" smtClean="0"/>
              <a:t> i-7    3.4 </a:t>
            </a:r>
            <a:r>
              <a:rPr lang="fr-FR" dirty="0" err="1" smtClean="0"/>
              <a:t>Ghz</a:t>
            </a:r>
            <a:endParaRPr lang="fr-FR" dirty="0" smtClean="0"/>
          </a:p>
          <a:p>
            <a:pPr algn="l">
              <a:buFontTx/>
              <a:buChar char="-"/>
            </a:pPr>
            <a:r>
              <a:rPr lang="fr-FR" dirty="0" smtClean="0"/>
              <a:t>16 GB RAM</a:t>
            </a:r>
          </a:p>
          <a:p>
            <a:pPr algn="l">
              <a:buFontTx/>
              <a:buChar char="-"/>
            </a:pPr>
            <a:r>
              <a:rPr lang="fr-FR" dirty="0" smtClean="0"/>
              <a:t> </a:t>
            </a:r>
            <a:r>
              <a:rPr lang="fr-FR" dirty="0" smtClean="0"/>
              <a:t>Capacité: 1 </a:t>
            </a:r>
            <a:r>
              <a:rPr lang="fr-FR" dirty="0" err="1" smtClean="0"/>
              <a:t>Tera</a:t>
            </a:r>
            <a:endParaRPr lang="fr-FR" dirty="0" smtClean="0"/>
          </a:p>
          <a:p>
            <a:pPr algn="l">
              <a:buFontTx/>
              <a:buChar char="-"/>
            </a:pPr>
            <a:r>
              <a:rPr lang="fr-FR" dirty="0" smtClean="0"/>
              <a:t>Port réseau :Intel Pro 10/100/1000 Network </a:t>
            </a:r>
            <a:r>
              <a:rPr lang="fr-FR" dirty="0" err="1" smtClean="0"/>
              <a:t>connection</a:t>
            </a:r>
            <a:endParaRPr lang="fr-FR" dirty="0"/>
          </a:p>
        </p:txBody>
      </p:sp>
      <p:pic>
        <p:nvPicPr>
          <p:cNvPr id="7" name="Espace réservé pour une image  6" descr="D:\LD0001447722_2.jpg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4279" b="4279"/>
          <a:stretch>
            <a:fillRect/>
          </a:stretch>
        </p:blipFill>
        <p:spPr bwMode="auto">
          <a:xfrm>
            <a:off x="7362497" y="1340069"/>
            <a:ext cx="4257292" cy="27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724" y="646386"/>
            <a:ext cx="5426158" cy="1277007"/>
          </a:xfrm>
        </p:spPr>
        <p:txBody>
          <a:bodyPr/>
          <a:lstStyle/>
          <a:p>
            <a:r>
              <a:rPr lang="fr-FR" dirty="0" smtClean="0"/>
              <a:t>Caractéristiques antenne Wifi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724" y="2128345"/>
            <a:ext cx="5426158" cy="2824654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fr-FR" dirty="0" smtClean="0"/>
              <a:t>Marque: </a:t>
            </a:r>
            <a:r>
              <a:rPr lang="fr-FR" dirty="0" err="1" smtClean="0"/>
              <a:t>Ubiquitis</a:t>
            </a:r>
            <a:endParaRPr lang="fr-FR" dirty="0" smtClean="0"/>
          </a:p>
          <a:p>
            <a:pPr algn="l">
              <a:buFontTx/>
              <a:buChar char="-"/>
            </a:pPr>
            <a:r>
              <a:rPr lang="fr-FR" dirty="0" err="1" smtClean="0"/>
              <a:t>Models</a:t>
            </a:r>
            <a:r>
              <a:rPr lang="fr-FR" dirty="0" smtClean="0"/>
              <a:t>: AM-2G15-120</a:t>
            </a:r>
          </a:p>
          <a:p>
            <a:pPr algn="l"/>
            <a:endParaRPr lang="fr-FR" dirty="0"/>
          </a:p>
        </p:txBody>
      </p:sp>
      <p:pic>
        <p:nvPicPr>
          <p:cNvPr id="6" name="Espace réservé pour une image  5" descr="Résultat de recherche d'images pour &quot;ubiquiti sector antenna&quot;"/>
          <p:cNvPicPr>
            <a:picLocks noGrp="1"/>
          </p:cNvPicPr>
          <p:nvPr>
            <p:ph type="pic" idx="1"/>
          </p:nvPr>
        </p:nvPicPr>
        <p:blipFill>
          <a:blip r:embed="rId2" cstate="print"/>
          <a:srcRect l="21374" r="2137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522</TotalTime>
  <Words>424</Words>
  <Application>Microsoft Office PowerPoint</Application>
  <PresentationFormat>Personnalisé</PresentationFormat>
  <Paragraphs>57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Parallaxe</vt:lpstr>
      <vt:lpstr>Diapositive 1</vt:lpstr>
      <vt:lpstr>QUI SOMMES NOUS?</vt:lpstr>
      <vt:lpstr>BORDS ET FASCICULES GRATUITS</vt:lpstr>
      <vt:lpstr>MEDIATHEQUE</vt:lpstr>
      <vt:lpstr>Avantages pours les étudiants</vt:lpstr>
      <vt:lpstr>Avantages pour les enseignants</vt:lpstr>
      <vt:lpstr>INFRASTRUCTURE GENERALE</vt:lpstr>
      <vt:lpstr>CARACTERISTIQUES SERVEUR</vt:lpstr>
      <vt:lpstr>Caractéristiques antenne Wifi</vt:lpstr>
      <vt:lpstr>Délais</vt:lpstr>
      <vt:lpstr>Apport de l’équipe de Kwiizi</vt:lpstr>
      <vt:lpstr>Apport de l’université de Douala</vt:lpstr>
      <vt:lpstr>Diapositive 13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yann</cp:lastModifiedBy>
  <cp:revision>19</cp:revision>
  <dcterms:created xsi:type="dcterms:W3CDTF">2016-11-24T09:55:07Z</dcterms:created>
  <dcterms:modified xsi:type="dcterms:W3CDTF">2016-12-27T11:03:33Z</dcterms:modified>
</cp:coreProperties>
</file>